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00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62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77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91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794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0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95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23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35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647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04660-B0F5-45AF-82D8-21442AF77E2F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5F21E-932B-45EE-9E25-48186E23B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29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ACD496-D25E-D21B-22F6-53AB18B71D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999" y="1803745"/>
            <a:ext cx="6858000" cy="1790700"/>
          </a:xfrm>
        </p:spPr>
        <p:txBody>
          <a:bodyPr>
            <a:normAutofit/>
          </a:bodyPr>
          <a:lstStyle/>
          <a:p>
            <a:endParaRPr lang="fr-FR" sz="6000" b="1" dirty="0">
              <a:latin typeface="DIN Next LT Pro" panose="020B0503020203050203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DAA5C7-AC39-2E12-264A-9E2C26CF1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3594444"/>
            <a:ext cx="6858000" cy="1210638"/>
          </a:xfrm>
        </p:spPr>
        <p:txBody>
          <a:bodyPr>
            <a:normAutofit/>
          </a:bodyPr>
          <a:lstStyle/>
          <a:p>
            <a:endParaRPr lang="fr-FR" sz="2400" dirty="0">
              <a:latin typeface="DIN Next LT Pro" panose="020B0503020203050203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1E2A446-4260-B850-50FB-478D4C0AA4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527" y="392724"/>
            <a:ext cx="2282946" cy="83975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81E3986F-D0F4-079D-18AA-8EA4AF4E4A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789" y="6135443"/>
            <a:ext cx="349628" cy="40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88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00C24-9B2F-A230-1862-6BD681F40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44" y="978691"/>
            <a:ext cx="7798174" cy="99417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DE6240-9076-91AE-5468-4BAB08DDD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243" y="2074063"/>
            <a:ext cx="7798174" cy="3805245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FF277D-929D-A04E-076C-150DE1F8D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74" y="288641"/>
            <a:ext cx="1600846" cy="588849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00EC061-2474-0B4F-53CA-D3CC5B5D3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789" y="6135443"/>
            <a:ext cx="349628" cy="40155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922708D3-CA81-F141-FB0B-7E996177F0EB}"/>
              </a:ext>
            </a:extLst>
          </p:cNvPr>
          <p:cNvSpPr txBox="1"/>
          <p:nvPr/>
        </p:nvSpPr>
        <p:spPr>
          <a:xfrm>
            <a:off x="699243" y="6275384"/>
            <a:ext cx="1967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>
                <a:latin typeface="DIN Next LT Pro" panose="020B0503020203050203" pitchFamily="34" charset="0"/>
                <a:cs typeface="Helvetica" panose="020B0604020202020204" pitchFamily="34" charset="0"/>
              </a:rPr>
              <a:t>NOM PRÉSENTATION + DATE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9252D7D-0632-A98A-B328-AE1925CDD5F8}"/>
              </a:ext>
            </a:extLst>
          </p:cNvPr>
          <p:cNvSpPr txBox="1"/>
          <p:nvPr/>
        </p:nvSpPr>
        <p:spPr>
          <a:xfrm>
            <a:off x="7870328" y="6259995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latin typeface="DIN Next LT Pro" panose="020B0503020203050203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434325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5</Words>
  <Application>Microsoft Office PowerPoint</Application>
  <PresentationFormat>Affichage à l'écran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DIN Next LT Pro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Utilisateur</dc:creator>
  <cp:lastModifiedBy>Utilisateur</cp:lastModifiedBy>
  <cp:revision>5</cp:revision>
  <dcterms:created xsi:type="dcterms:W3CDTF">2022-09-22T13:32:49Z</dcterms:created>
  <dcterms:modified xsi:type="dcterms:W3CDTF">2022-11-18T08:18:24Z</dcterms:modified>
</cp:coreProperties>
</file>