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95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04660-B0F5-45AF-82D8-21442AF77E2F}" type="datetimeFigureOut">
              <a:rPr lang="fr-FR" smtClean="0"/>
              <a:t>18/11/2022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5F21E-932B-45EE-9E25-48186E23B1B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330018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04660-B0F5-45AF-82D8-21442AF77E2F}" type="datetimeFigureOut">
              <a:rPr lang="fr-FR" smtClean="0"/>
              <a:t>18/11/2022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5F21E-932B-45EE-9E25-48186E23B1B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546258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04660-B0F5-45AF-82D8-21442AF77E2F}" type="datetimeFigureOut">
              <a:rPr lang="fr-FR" smtClean="0"/>
              <a:t>18/11/2022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5F21E-932B-45EE-9E25-48186E23B1B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347745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04660-B0F5-45AF-82D8-21442AF77E2F}" type="datetimeFigureOut">
              <a:rPr lang="fr-FR" smtClean="0"/>
              <a:t>18/11/2022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5F21E-932B-45EE-9E25-48186E23B1B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549186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04660-B0F5-45AF-82D8-21442AF77E2F}" type="datetimeFigureOut">
              <a:rPr lang="fr-FR" smtClean="0"/>
              <a:t>18/11/2022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5F21E-932B-45EE-9E25-48186E23B1B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917940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04660-B0F5-45AF-82D8-21442AF77E2F}" type="datetimeFigureOut">
              <a:rPr lang="fr-FR" smtClean="0"/>
              <a:t>18/11/2022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5F21E-932B-45EE-9E25-48186E23B1B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26097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04660-B0F5-45AF-82D8-21442AF77E2F}" type="datetimeFigureOut">
              <a:rPr lang="fr-FR" smtClean="0"/>
              <a:t>18/11/2022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5F21E-932B-45EE-9E25-48186E23B1B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299518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04660-B0F5-45AF-82D8-21442AF77E2F}" type="datetimeFigureOut">
              <a:rPr lang="fr-FR" smtClean="0"/>
              <a:t>18/11/2022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5F21E-932B-45EE-9E25-48186E23B1B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082388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04660-B0F5-45AF-82D8-21442AF77E2F}" type="datetimeFigureOut">
              <a:rPr lang="fr-FR" smtClean="0"/>
              <a:t>18/11/2022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5F21E-932B-45EE-9E25-48186E23B1B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203562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04660-B0F5-45AF-82D8-21442AF77E2F}" type="datetimeFigureOut">
              <a:rPr lang="fr-FR" smtClean="0"/>
              <a:t>18/11/2022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5F21E-932B-45EE-9E25-48186E23B1B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796479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04660-B0F5-45AF-82D8-21442AF77E2F}" type="datetimeFigureOut">
              <a:rPr lang="fr-FR" smtClean="0"/>
              <a:t>18/11/2022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5F21E-932B-45EE-9E25-48186E23B1B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035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04660-B0F5-45AF-82D8-21442AF77E2F}" type="datetimeFigureOut">
              <a:rPr lang="fr-FR" smtClean="0"/>
              <a:t>18/11/2022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B5F21E-932B-45EE-9E25-48186E23B1B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652938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3ACD496-D25E-D21B-22F6-53AB18B71D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2999" y="1803745"/>
            <a:ext cx="6858000" cy="1790700"/>
          </a:xfrm>
        </p:spPr>
        <p:txBody>
          <a:bodyPr>
            <a:normAutofit/>
          </a:bodyPr>
          <a:lstStyle/>
          <a:p>
            <a:endParaRPr lang="fr-FR" sz="6000" b="1" dirty="0">
              <a:latin typeface="DIN Next LT Pro" panose="020B0503020203050203" pitchFamily="34" charset="0"/>
            </a:endParaRP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9CDAA5C7-AC39-2E12-264A-9E2C26CF1A4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2999" y="3594444"/>
            <a:ext cx="6858000" cy="1210638"/>
          </a:xfrm>
        </p:spPr>
        <p:txBody>
          <a:bodyPr>
            <a:normAutofit/>
          </a:bodyPr>
          <a:lstStyle/>
          <a:p>
            <a:endParaRPr lang="fr-FR" sz="2400" dirty="0">
              <a:latin typeface="DIN Next LT Pro" panose="020B0503020203050203" pitchFamily="34" charset="0"/>
            </a:endParaRP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F1E2A446-4260-B850-50FB-478D4C0AA4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0527" y="392724"/>
            <a:ext cx="2282946" cy="839753"/>
          </a:xfrm>
          <a:prstGeom prst="rect">
            <a:avLst/>
          </a:prstGeom>
        </p:spPr>
      </p:pic>
      <p:pic>
        <p:nvPicPr>
          <p:cNvPr id="6" name="Image 5">
            <a:extLst>
              <a:ext uri="{FF2B5EF4-FFF2-40B4-BE49-F238E27FC236}">
                <a16:creationId xmlns:a16="http://schemas.microsoft.com/office/drawing/2014/main" id="{81E3986F-D0F4-079D-18AA-8EA4AF4E4AE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7789" y="6135443"/>
            <a:ext cx="349628" cy="4015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9880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8700C24-9B2F-A230-1862-6BD681F40A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9244" y="978691"/>
            <a:ext cx="7798174" cy="994172"/>
          </a:xfrm>
        </p:spPr>
        <p:txBody>
          <a:bodyPr/>
          <a:lstStyle/>
          <a:p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CDE6240-9076-91AE-5468-4BAB08DDD9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9243" y="2074063"/>
            <a:ext cx="7798174" cy="3805245"/>
          </a:xfrm>
        </p:spPr>
        <p:txBody>
          <a:bodyPr/>
          <a:lstStyle/>
          <a:p>
            <a:endParaRPr lang="fr-FR" dirty="0"/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C0FF277D-929D-A04E-076C-150DE1F8DD3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874" y="288641"/>
            <a:ext cx="1600846" cy="588849"/>
          </a:xfrm>
          <a:prstGeom prst="rect">
            <a:avLst/>
          </a:prstGeom>
        </p:spPr>
      </p:pic>
      <p:pic>
        <p:nvPicPr>
          <p:cNvPr id="6" name="Image 5">
            <a:extLst>
              <a:ext uri="{FF2B5EF4-FFF2-40B4-BE49-F238E27FC236}">
                <a16:creationId xmlns:a16="http://schemas.microsoft.com/office/drawing/2014/main" id="{900EC061-2474-0B4F-53CA-D3CC5B5D3DC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7789" y="6135443"/>
            <a:ext cx="349628" cy="401551"/>
          </a:xfrm>
          <a:prstGeom prst="rect">
            <a:avLst/>
          </a:prstGeom>
        </p:spPr>
      </p:pic>
      <p:sp>
        <p:nvSpPr>
          <p:cNvPr id="4" name="ZoneTexte 3">
            <a:extLst>
              <a:ext uri="{FF2B5EF4-FFF2-40B4-BE49-F238E27FC236}">
                <a16:creationId xmlns:a16="http://schemas.microsoft.com/office/drawing/2014/main" id="{922708D3-CA81-F141-FB0B-7E996177F0EB}"/>
              </a:ext>
            </a:extLst>
          </p:cNvPr>
          <p:cNvSpPr txBox="1"/>
          <p:nvPr/>
        </p:nvSpPr>
        <p:spPr>
          <a:xfrm>
            <a:off x="699243" y="6275384"/>
            <a:ext cx="196762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100" b="1" dirty="0">
                <a:latin typeface="DIN Next LT Pro" panose="020B0503020203050203" pitchFamily="34" charset="0"/>
                <a:cs typeface="Helvetica" panose="020B0604020202020204" pitchFamily="34" charset="0"/>
              </a:rPr>
              <a:t>NOM PRÉSENTATION + DATE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89252D7D-0632-A98A-B328-AE1925CDD5F8}"/>
              </a:ext>
            </a:extLst>
          </p:cNvPr>
          <p:cNvSpPr txBox="1"/>
          <p:nvPr/>
        </p:nvSpPr>
        <p:spPr>
          <a:xfrm>
            <a:off x="7870328" y="6259995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b="1" dirty="0">
                <a:latin typeface="DIN Next LT Pro" panose="020B0503020203050203" pitchFamily="34" charset="0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134343258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</TotalTime>
  <Words>5</Words>
  <Application>Microsoft Office PowerPoint</Application>
  <PresentationFormat>Affichage à l'écran (4:3)</PresentationFormat>
  <Paragraphs>2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DIN Next LT Pro</vt:lpstr>
      <vt:lpstr>Thème Office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</dc:title>
  <dc:creator>Utilisateur</dc:creator>
  <cp:lastModifiedBy>Utilisateur</cp:lastModifiedBy>
  <cp:revision>5</cp:revision>
  <dcterms:created xsi:type="dcterms:W3CDTF">2022-09-22T13:32:49Z</dcterms:created>
  <dcterms:modified xsi:type="dcterms:W3CDTF">2022-11-18T08:18:24Z</dcterms:modified>
</cp:coreProperties>
</file>