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660-B0F5-45AF-82D8-21442AF77E2F}" type="datetimeFigureOut">
              <a:rPr lang="fr-FR" smtClean="0"/>
              <a:t>18/11/2022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F21E-932B-45EE-9E25-48186E23B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00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660-B0F5-45AF-82D8-21442AF77E2F}" type="datetimeFigureOut">
              <a:rPr lang="fr-FR" smtClean="0"/>
              <a:t>18/11/2022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F21E-932B-45EE-9E25-48186E23B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625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660-B0F5-45AF-82D8-21442AF77E2F}" type="datetimeFigureOut">
              <a:rPr lang="fr-FR" smtClean="0"/>
              <a:t>18/11/2022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F21E-932B-45EE-9E25-48186E23B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77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660-B0F5-45AF-82D8-21442AF77E2F}" type="datetimeFigureOut">
              <a:rPr lang="fr-FR" smtClean="0"/>
              <a:t>18/11/2022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F21E-932B-45EE-9E25-48186E23B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91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660-B0F5-45AF-82D8-21442AF77E2F}" type="datetimeFigureOut">
              <a:rPr lang="fr-FR" smtClean="0"/>
              <a:t>18/11/2022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F21E-932B-45EE-9E25-48186E23B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794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660-B0F5-45AF-82D8-21442AF77E2F}" type="datetimeFigureOut">
              <a:rPr lang="fr-FR" smtClean="0"/>
              <a:t>18/11/2022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F21E-932B-45EE-9E25-48186E23B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0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660-B0F5-45AF-82D8-21442AF77E2F}" type="datetimeFigureOut">
              <a:rPr lang="fr-FR" smtClean="0"/>
              <a:t>18/11/2022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F21E-932B-45EE-9E25-48186E23B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95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660-B0F5-45AF-82D8-21442AF77E2F}" type="datetimeFigureOut">
              <a:rPr lang="fr-FR" smtClean="0"/>
              <a:t>18/11/2022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F21E-932B-45EE-9E25-48186E23B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238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660-B0F5-45AF-82D8-21442AF77E2F}" type="datetimeFigureOut">
              <a:rPr lang="fr-FR" smtClean="0"/>
              <a:t>18/11/2022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F21E-932B-45EE-9E25-48186E23B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35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660-B0F5-45AF-82D8-21442AF77E2F}" type="datetimeFigureOut">
              <a:rPr lang="fr-FR" smtClean="0"/>
              <a:t>18/11/2022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F21E-932B-45EE-9E25-48186E23B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64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660-B0F5-45AF-82D8-21442AF77E2F}" type="datetimeFigureOut">
              <a:rPr lang="fr-FR" smtClean="0"/>
              <a:t>18/11/2022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F21E-932B-45EE-9E25-48186E23B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04660-B0F5-45AF-82D8-21442AF77E2F}" type="datetimeFigureOut">
              <a:rPr lang="fr-FR" smtClean="0"/>
              <a:t>18/11/2022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5F21E-932B-45EE-9E25-48186E23B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29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ACD496-D25E-D21B-22F6-53AB18B71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999" y="1803745"/>
            <a:ext cx="6858000" cy="1790700"/>
          </a:xfrm>
        </p:spPr>
        <p:txBody>
          <a:bodyPr>
            <a:normAutofit/>
          </a:bodyPr>
          <a:lstStyle/>
          <a:p>
            <a:endParaRPr lang="fr-FR" sz="6000" b="1" dirty="0">
              <a:latin typeface="DIN Next LT Pro" panose="020B0503020203050203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DAA5C7-AC39-2E12-264A-9E2C26CF1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9" y="3594444"/>
            <a:ext cx="6858000" cy="1210638"/>
          </a:xfrm>
        </p:spPr>
        <p:txBody>
          <a:bodyPr>
            <a:normAutofit/>
          </a:bodyPr>
          <a:lstStyle/>
          <a:p>
            <a:endParaRPr lang="fr-FR" sz="2400" dirty="0">
              <a:latin typeface="DIN Next LT Pro" panose="020B0503020203050203" pitchFamily="34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343A714-7D78-42DF-BBF7-253B999D3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789" y="6135443"/>
            <a:ext cx="349871" cy="40155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23C8935-3448-F495-6741-C0DB5C6AA2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365" y="392722"/>
            <a:ext cx="1905268" cy="83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8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700C24-9B2F-A230-1862-6BD681F40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244" y="978691"/>
            <a:ext cx="7798174" cy="99417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DE6240-9076-91AE-5468-4BAB08DDD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3" y="2074063"/>
            <a:ext cx="7798174" cy="380524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22708D3-CA81-F141-FB0B-7E996177F0EB}"/>
              </a:ext>
            </a:extLst>
          </p:cNvPr>
          <p:cNvSpPr txBox="1"/>
          <p:nvPr/>
        </p:nvSpPr>
        <p:spPr>
          <a:xfrm>
            <a:off x="699243" y="6275384"/>
            <a:ext cx="1967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006897"/>
                </a:solidFill>
                <a:latin typeface="DIN Next LT Pro" panose="020B0503020203050203" pitchFamily="34" charset="0"/>
                <a:cs typeface="Helvetica" panose="020B0604020202020204" pitchFamily="34" charset="0"/>
              </a:rPr>
              <a:t>NOM PRÉSENTATION + DATE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9252D7D-0632-A98A-B328-AE1925CDD5F8}"/>
              </a:ext>
            </a:extLst>
          </p:cNvPr>
          <p:cNvSpPr txBox="1"/>
          <p:nvPr/>
        </p:nvSpPr>
        <p:spPr>
          <a:xfrm>
            <a:off x="7870328" y="625999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6897"/>
                </a:solidFill>
                <a:latin typeface="DIN Next LT Pro" panose="020B0503020203050203" pitchFamily="34" charset="0"/>
              </a:rPr>
              <a:t>1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1F5EB70-851A-183E-4401-2948D6F235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74" y="253012"/>
            <a:ext cx="1495632" cy="65920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D05175E-F333-964D-E54C-09E24CE798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789" y="6135443"/>
            <a:ext cx="349871" cy="40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4325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5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DIN Next LT Pro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Utilisateur</dc:creator>
  <cp:lastModifiedBy>Utilisateur</cp:lastModifiedBy>
  <cp:revision>6</cp:revision>
  <dcterms:created xsi:type="dcterms:W3CDTF">2022-09-22T13:32:49Z</dcterms:created>
  <dcterms:modified xsi:type="dcterms:W3CDTF">2022-11-18T08:22:19Z</dcterms:modified>
</cp:coreProperties>
</file>