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21"/>
    <a:srgbClr val="006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17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00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2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7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3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3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4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4660-B0F5-45AF-82D8-21442AF77E2F}" type="datetimeFigureOut">
              <a:rPr lang="fr-FR" smtClean="0"/>
              <a:t>18/11/2022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21E-932B-45EE-9E25-48186E23B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2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CD496-D25E-D21B-22F6-53AB18B71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803745"/>
            <a:ext cx="6858000" cy="1790700"/>
          </a:xfrm>
        </p:spPr>
        <p:txBody>
          <a:bodyPr>
            <a:normAutofit/>
          </a:bodyPr>
          <a:lstStyle/>
          <a:p>
            <a:endParaRPr lang="fr-FR" sz="6000" b="1" dirty="0">
              <a:latin typeface="DIN Next LT Pro" panose="020B050302020305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C75035-3D77-0825-2684-42827B2C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89" y="392723"/>
            <a:ext cx="3234619" cy="8397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DE1078-A775-14C3-DA1C-A24505A39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77" y="6093111"/>
            <a:ext cx="423893" cy="48621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9CDAA5C7-AC39-2E12-264A-9E2C26CF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594444"/>
            <a:ext cx="6858000" cy="1210638"/>
          </a:xfrm>
        </p:spPr>
        <p:txBody>
          <a:bodyPr>
            <a:normAutofit/>
          </a:bodyPr>
          <a:lstStyle/>
          <a:p>
            <a:endParaRPr lang="fr-FR" sz="2400" dirty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C437A7-4D7D-66DC-C239-FD2EB77E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7" y="244434"/>
            <a:ext cx="2539172" cy="6592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700C24-9B2F-A230-1862-6BD681F4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4" y="978691"/>
            <a:ext cx="7798174" cy="99417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E6240-9076-91AE-5468-4BAB08DD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3" y="2074063"/>
            <a:ext cx="7798174" cy="380524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2708D3-CA81-F141-FB0B-7E996177F0EB}"/>
              </a:ext>
            </a:extLst>
          </p:cNvPr>
          <p:cNvSpPr txBox="1"/>
          <p:nvPr/>
        </p:nvSpPr>
        <p:spPr>
          <a:xfrm>
            <a:off x="699243" y="6275384"/>
            <a:ext cx="1967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78D21"/>
                </a:solidFill>
                <a:latin typeface="DIN Next LT Pro" panose="020B0503020203050203" pitchFamily="34" charset="0"/>
                <a:cs typeface="Helvetica" panose="020B0604020202020204" pitchFamily="34" charset="0"/>
              </a:rPr>
              <a:t>NOM PRÉSENTATION + DATE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252D7D-0632-A98A-B328-AE1925CDD5F8}"/>
              </a:ext>
            </a:extLst>
          </p:cNvPr>
          <p:cNvSpPr txBox="1"/>
          <p:nvPr/>
        </p:nvSpPr>
        <p:spPr>
          <a:xfrm>
            <a:off x="7870328" y="6259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78D21"/>
                </a:solidFill>
                <a:latin typeface="DIN Next LT Pro" panose="020B0503020203050203" pitchFamily="34" charset="0"/>
              </a:rPr>
              <a:t>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EEEA4E-B428-E738-E7F4-C4F4F3114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77" y="6093111"/>
            <a:ext cx="423893" cy="4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2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DIN Next LT Pro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Utilisateur</dc:creator>
  <cp:lastModifiedBy>Utilisateur</cp:lastModifiedBy>
  <cp:revision>7</cp:revision>
  <dcterms:created xsi:type="dcterms:W3CDTF">2022-09-22T13:32:49Z</dcterms:created>
  <dcterms:modified xsi:type="dcterms:W3CDTF">2022-11-18T08:25:49Z</dcterms:modified>
</cp:coreProperties>
</file>